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9" roundtripDataSignature="AMtx7mjEfIzAcSgDmfWdmZgPqfDkzimw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font" Target="fonts/RobotoSlab-regular.fntdata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HelveticaNeueLight-italic.fntdata"/><Relationship Id="rId14" Type="http://schemas.openxmlformats.org/officeDocument/2006/relationships/font" Target="fonts/RobotoSlab-bold.fntdata"/><Relationship Id="rId36" Type="http://schemas.openxmlformats.org/officeDocument/2006/relationships/font" Target="fonts/HelveticaNeueLight-bold.fntdata"/><Relationship Id="rId17" Type="http://schemas.openxmlformats.org/officeDocument/2006/relationships/font" Target="fonts/Roboto-italic.fntdata"/><Relationship Id="rId39" Type="http://customschemas.google.com/relationships/presentationmetadata" Target="metadata"/><Relationship Id="rId16" Type="http://schemas.openxmlformats.org/officeDocument/2006/relationships/font" Target="fonts/Roboto-bold.fntdata"/><Relationship Id="rId38" Type="http://schemas.openxmlformats.org/officeDocument/2006/relationships/font" Target="fonts/HelveticaNeue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532ecda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532ecda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532ecda4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a532ecda4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4.jpg"/><Relationship Id="rId5" Type="http://schemas.openxmlformats.org/officeDocument/2006/relationships/image" Target="../media/image7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hyperlink" Target="https://web.ma.utexas.edu/users/davis/375/popecol/tables/chisq.html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07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Chi-square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Which hypothesis is true?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WHICH HYPOTHESIS IS TRUE?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compare our chi2 with the critical chi2-value corrected by the number of degrees of freedom.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532ecda44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532ecda44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532ecda44_0_0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 is accepted (the are no significant differences) when the last condition is met. (r = #rows, k = #cols)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Chi2_t is taken from statistical </a:t>
            </a:r>
            <a:r>
              <a:rPr b="0" i="0" lang="en" sz="165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tables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(usually hardcoded in libraries)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ga532ecda4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8650" y="1828800"/>
            <a:ext cx="17621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a532ecda44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1900" y="1941175"/>
            <a:ext cx="208597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532ecda44_0_6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CHI-SQUARE STATISTIC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532ecda44_0_6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a532ecda44_0_67"/>
          <p:cNvSpPr txBox="1"/>
          <p:nvPr/>
        </p:nvSpPr>
        <p:spPr>
          <a:xfrm>
            <a:off x="768350" y="1534000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set our confidence level (90%, 95%, 99%) and we get our critical value: alpha = (0.1, 0.05, 0.01).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50"/>
              <a:buFont typeface="Roboto"/>
              <a:buChar char="●"/>
            </a:pP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our 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p-value = P(D | Ho) &lt; alpha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 chances of getting our observed frequencies as so small than we </a:t>
            </a:r>
            <a:r>
              <a:rPr b="1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reject the null hypothesis</a:t>
            </a:r>
            <a:r>
              <a:rPr b="0" i="0" lang="en" sz="16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we say that both variables are related.  </a:t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